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matic SC"/>
      <p:regular r:id="rId23"/>
      <p:bold r:id="rId24"/>
    </p:embeddedFont>
    <p:embeddedFont>
      <p:font typeface="Source Code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eople-mozilla.org/~vladimir/misc/webvr-fitc.pdf" TargetMode="External"/><Relationship Id="rId4" Type="http://schemas.openxmlformats.org/officeDocument/2006/relationships/hyperlink" Target="http://web.mit.edu/hawksley/Public/IntroToWebVR/Intro-WebVR-slide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VR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COMP 531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Chongzhang “Christopher” Li</a:t>
            </a:r>
          </a:p>
          <a:p>
            <a:pPr lvl="0" algn="r">
              <a:spcBef>
                <a:spcPts val="0"/>
              </a:spcBef>
              <a:buNone/>
            </a:pPr>
            <a:r>
              <a:rPr b="0" lang="en" sz="1200">
                <a:latin typeface="Calibri"/>
                <a:ea typeface="Calibri"/>
                <a:cs typeface="Calibri"/>
                <a:sym typeface="Calibri"/>
              </a:rPr>
              <a:t>cl46@rice.edu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WebVR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650150" y="2015650"/>
            <a:ext cx="584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900">
                <a:solidFill>
                  <a:srgbClr val="4D5659"/>
                </a:solidFill>
              </a:rPr>
              <a:t>WebVR</a:t>
            </a:r>
            <a:r>
              <a:rPr lang="en" sz="1900">
                <a:solidFill>
                  <a:srgbClr val="4D5659"/>
                </a:solidFill>
              </a:rPr>
              <a:t> is a </a:t>
            </a:r>
            <a:r>
              <a:rPr lang="en" sz="1900">
                <a:solidFill>
                  <a:srgbClr val="4D5659"/>
                </a:solidFill>
                <a:highlight>
                  <a:srgbClr val="FFEA35"/>
                </a:highlight>
              </a:rPr>
              <a:t>JavaScript API</a:t>
            </a:r>
            <a:r>
              <a:rPr lang="en" sz="1900">
                <a:solidFill>
                  <a:srgbClr val="4D5659"/>
                </a:solidFill>
              </a:rPr>
              <a:t> for creating immersive 3D, </a:t>
            </a:r>
            <a:r>
              <a:rPr lang="en" sz="1900">
                <a:solidFill>
                  <a:srgbClr val="111111"/>
                </a:solidFill>
                <a:highlight>
                  <a:srgbClr val="FFEA35"/>
                </a:highlight>
              </a:rPr>
              <a:t>Virtual Reality</a:t>
            </a:r>
            <a:r>
              <a:rPr lang="en" sz="1900">
                <a:solidFill>
                  <a:srgbClr val="4D5659"/>
                </a:solidFill>
              </a:rPr>
              <a:t> experiences in your </a:t>
            </a:r>
            <a:r>
              <a:rPr lang="en" sz="1900">
                <a:solidFill>
                  <a:srgbClr val="111111"/>
                </a:solidFill>
                <a:highlight>
                  <a:srgbClr val="FFEA35"/>
                </a:highlight>
              </a:rPr>
              <a:t>browser</a:t>
            </a:r>
            <a:r>
              <a:rPr lang="en" sz="1900">
                <a:solidFill>
                  <a:srgbClr val="4D5659"/>
                </a:solidFill>
              </a:rPr>
              <a:t>.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994475" y="871275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WebVR?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51250" y="624850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WebVR?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67200" y="1522525"/>
            <a:ext cx="4145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Hardware Agnostic: Same code easily accessible across VR devices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Easy for Users: Does not require downloading and installing specialized software per experience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 Open, Accessible, and Linked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746375" y="1522525"/>
            <a:ext cx="4145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</a:t>
            </a:r>
            <a:r>
              <a:rPr lang="en"/>
              <a:t>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Lag: Performance may be worse than native application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Development Stack: Forced to use Javascript and WebGL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 Development: Not yet supported by all browsers; API subject to change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Development for webvr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access to the desplay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037450" y="1525475"/>
            <a:ext cx="50691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_getDisplays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navigator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getVRDisplays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Filter down to devices that can present.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displays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capabilities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canPresent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Store the first display we find. A more production-ready version should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displays[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depthNear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DemoVR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CAMERA_SETTINGS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depthFar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DemoVR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CAMERA_SETTINGS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Render the scene for each eye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7675" y="1343100"/>
            <a:ext cx="4704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Get all the latest data from the VR headset and dump it into frameData.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86B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Left eye.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x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y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w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EYE_HEIGHT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86B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541200" y="1540125"/>
            <a:ext cx="45588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Right eye.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frameData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x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y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w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EYE_WIDTH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EYE_HEIGHT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});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Use the VR display's in-built rAF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requestAnimationFrame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_update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Call submitFrame to ensure that the device renders the latest image from the WebGL context.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submitFrame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1874575" y="1135300"/>
            <a:ext cx="50691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_renderEye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Set the left or right eye half.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b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Update the scene and camera matrices.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_camera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projectionMatrix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fromArray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(projectionMatrix);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fromArray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(viewMatrix);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b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Tell the scene to update (otherwise it will ignore the change of matrix).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updateMatrixWorld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_renderer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_scene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_camera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What is VR?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Visual Immersion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WebVR pros and Cons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Development with WebVR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https://people-mozilla.org/~vladimir/misc/webvr-fitc.pdf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http://web.mit.edu/hawksley/Public/IntroToWebVR/Intro-WebVR-slides.pdf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1"/>
                </a:solidFill>
              </a:rPr>
              <a:t>https://developers.google.com/web/fundamentals/vr/getting-started-with-webvr/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VR Basics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WebVR Overview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WebVR code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VR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496125" y="2041775"/>
            <a:ext cx="56589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Hacking user’s perception system to fully </a:t>
            </a: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immerse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user into a virtual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994475" y="871275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VR?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1232100" y="1716150"/>
            <a:ext cx="5069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5456400" y="4826700"/>
            <a:ext cx="368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Credit: https://people-mozilla.org/~vladimir/misc/webvr-fitc.pdf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